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9" r:id="rId1"/>
  </p:sldMasterIdLst>
  <p:notesMasterIdLst>
    <p:notesMasterId r:id="rId3"/>
  </p:notesMasterIdLst>
  <p:handoutMasterIdLst>
    <p:handoutMasterId r:id="rId4"/>
  </p:handoutMasterIdLst>
  <p:sldIdLst>
    <p:sldId id="269" r:id="rId2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an Lenters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92"/>
    <a:srgbClr val="FFFF66"/>
    <a:srgbClr val="003E74"/>
    <a:srgbClr val="B7A66D"/>
    <a:srgbClr val="D4CAA8"/>
    <a:srgbClr val="0066CC"/>
    <a:srgbClr val="EAEAEA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246" autoAdjust="0"/>
    <p:restoredTop sz="87067" autoAdjust="0"/>
  </p:normalViewPr>
  <p:slideViewPr>
    <p:cSldViewPr>
      <p:cViewPr varScale="1">
        <p:scale>
          <a:sx n="66" d="100"/>
          <a:sy n="66" d="100"/>
        </p:scale>
        <p:origin x="-44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1" d="100"/>
          <a:sy n="81" d="100"/>
        </p:scale>
        <p:origin x="-3108" y="-84"/>
      </p:cViewPr>
      <p:guideLst>
        <p:guide orient="horz" pos="2928"/>
        <p:guide pos="220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145" cy="4657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buFontTx/>
              <a:buNone/>
              <a:defRPr sz="13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2257" y="0"/>
            <a:ext cx="3038144" cy="4657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3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0658"/>
            <a:ext cx="3038145" cy="4657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buFontTx/>
              <a:buNone/>
              <a:defRPr sz="13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2257" y="8830658"/>
            <a:ext cx="3038144" cy="4657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3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26171900-602F-4A51-AF0D-2C9E6BFBE5F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68022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145" cy="4565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50000"/>
              </a:spcBef>
              <a:buFontTx/>
              <a:buNone/>
              <a:defRPr sz="1300">
                <a:solidFill>
                  <a:srgbClr val="FFFFFF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2257" y="0"/>
            <a:ext cx="3038144" cy="4565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buFontTx/>
              <a:buNone/>
              <a:defRPr sz="1300">
                <a:solidFill>
                  <a:srgbClr val="FFFFFF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68400" y="685800"/>
            <a:ext cx="4673600" cy="35052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12" y="4419172"/>
            <a:ext cx="5142177" cy="41916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593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9881"/>
            <a:ext cx="3038145" cy="4565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50000"/>
              </a:spcBef>
              <a:buFontTx/>
              <a:buNone/>
              <a:defRPr sz="1300">
                <a:solidFill>
                  <a:srgbClr val="FFFFFF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93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2257" y="8839881"/>
            <a:ext cx="3038144" cy="4565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45" tIns="46422" rIns="92845" bIns="46422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buFontTx/>
              <a:buNone/>
              <a:defRPr sz="1300">
                <a:solidFill>
                  <a:srgbClr val="FFFFFF"/>
                </a:solidFill>
                <a:latin typeface="Times New Roman" pitchFamily="18" charset="0"/>
              </a:defRPr>
            </a:lvl1pPr>
          </a:lstStyle>
          <a:p>
            <a:pPr>
              <a:defRPr/>
            </a:pPr>
            <a:fld id="{F5208FB9-7ABE-46CB-8A43-563059E5E2B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561174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838200"/>
            <a:ext cx="82296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>
          <a:xfrm>
            <a:off x="1066800" y="381000"/>
            <a:ext cx="7620000" cy="1143000"/>
          </a:xfrm>
        </p:spPr>
        <p:txBody>
          <a:bodyPr/>
          <a:lstStyle/>
          <a:p>
            <a:pPr marL="762000" indent="-762000" algn="ctr" eaLnBrk="1" hangingPunct="1"/>
            <a:r>
              <a:rPr lang="en-US" sz="3200" dirty="0" smtClean="0">
                <a:solidFill>
                  <a:srgbClr val="005392"/>
                </a:solidFill>
                <a:latin typeface="Arial" pitchFamily="34" charset="0"/>
              </a:rPr>
              <a:t>Content with NO </a:t>
            </a:r>
            <a:r>
              <a:rPr lang="en-US" sz="3200" dirty="0" err="1" smtClean="0">
                <a:solidFill>
                  <a:srgbClr val="005392"/>
                </a:solidFill>
                <a:latin typeface="Arial" pitchFamily="34" charset="0"/>
              </a:rPr>
              <a:t>autofit</a:t>
            </a:r>
            <a:endParaRPr lang="en-CA" sz="3200" dirty="0" smtClean="0">
              <a:solidFill>
                <a:srgbClr val="005392"/>
              </a:solidFill>
              <a:latin typeface="Arial" pitchFamily="34" charset="0"/>
            </a:endParaRPr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>
          <a:xfrm>
            <a:off x="642910" y="1752600"/>
            <a:ext cx="7801003" cy="2895600"/>
          </a:xfrm>
        </p:spPr>
        <p:txBody>
          <a:bodyPr/>
          <a:lstStyle/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	</a:t>
            </a:r>
            <a:r>
              <a:rPr lang="en-US" sz="1800" b="1" u="sng" dirty="0" smtClean="0">
                <a:latin typeface="Arial" pitchFamily="34" charset="0"/>
              </a:rPr>
              <a:t>too many text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Adding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Adding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1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2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3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4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5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6</a:t>
            </a: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7</a:t>
            </a:r>
            <a:endParaRPr lang="en-US" sz="1800" b="1" dirty="0" smtClean="0">
              <a:latin typeface="Arial" pitchFamily="34" charset="0"/>
            </a:endParaRPr>
          </a:p>
          <a:p>
            <a:pPr eaLnBrk="1" hangingPunct="1">
              <a:buFontTx/>
              <a:buNone/>
            </a:pPr>
            <a:r>
              <a:rPr lang="en-US" sz="1800" b="1" dirty="0" smtClean="0">
                <a:latin typeface="Arial" pitchFamily="34" charset="0"/>
              </a:rPr>
              <a:t>8</a:t>
            </a:r>
          </a:p>
          <a:p>
            <a:pPr eaLnBrk="1" hangingPunct="1">
              <a:buFontTx/>
              <a:buNone/>
            </a:pPr>
            <a:r>
              <a:rPr lang="en-US" sz="1800" b="1" dirty="0">
                <a:latin typeface="Arial" pitchFamily="34" charset="0"/>
              </a:rPr>
              <a:t>9</a:t>
            </a:r>
            <a:endParaRPr lang="en-US" sz="1800" dirty="0" smtClean="0">
              <a:latin typeface="Arial" pitchFamily="34" charset="0"/>
            </a:endParaRPr>
          </a:p>
          <a:p>
            <a:pPr lvl="2" eaLnBrk="1" hangingPunct="1"/>
            <a:endParaRPr lang="en-US" sz="1800" dirty="0" smtClean="0">
              <a:latin typeface="Arial" pitchFamily="34" charset="0"/>
            </a:endParaRPr>
          </a:p>
        </p:txBody>
      </p:sp>
      <p:sp>
        <p:nvSpPr>
          <p:cNvPr id="18433" name="Rectangle 6"/>
          <p:cNvSpPr>
            <a:spLocks noGrp="1" noChangeArrowheads="1"/>
          </p:cNvSpPr>
          <p:nvPr>
            <p:ph type="sldNum" sz="quarter" idx="4294967295"/>
          </p:nvPr>
        </p:nvSpPr>
        <p:spPr>
          <a:xfrm>
            <a:off x="7239000" y="6237288"/>
            <a:ext cx="1905000" cy="457200"/>
          </a:xfrm>
          <a:prstGeom prst="rect">
            <a:avLst/>
          </a:prstGeom>
          <a:noFill/>
        </p:spPr>
        <p:txBody>
          <a:bodyPr/>
          <a:lstStyle/>
          <a:p>
            <a:fld id="{DAD60B26-EF91-402B-BD00-1E20E50E6EDF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GRFTS 2011 Feb 9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EHS QA BDM 2012</Template>
  <TotalTime>4591</TotalTime>
  <Words>5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GRFTS 2011 Feb 9</vt:lpstr>
      <vt:lpstr>Content with NO autofit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Richardson Safety Orientation</dc:title>
  <dc:creator>nobody</dc:creator>
  <cp:lastModifiedBy>muthu</cp:lastModifiedBy>
  <cp:revision>263</cp:revision>
  <cp:lastPrinted>2012-01-30T16:46:39Z</cp:lastPrinted>
  <dcterms:created xsi:type="dcterms:W3CDTF">2012-01-09T16:32:19Z</dcterms:created>
  <dcterms:modified xsi:type="dcterms:W3CDTF">2012-09-10T12:28:36Z</dcterms:modified>
</cp:coreProperties>
</file>

<file path=docProps/thumbnail.jpeg>
</file>