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724400" cy="45847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168400" y="1066800"/>
            <a:ext cx="0" cy="3975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235200" y="10668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2235200" y="21844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2235200" y="33020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2235200" y="41402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2235200" y="4978400"/>
            <a:ext cx="0" cy="63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3340100" y="10668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>
            <a:off x="3340100" y="21844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>
            <a:off x="3340100" y="33020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2" name=""/>
          <p:cNvCxnSpPr/>
          <p:nvPr/>
        </p:nvCxnSpPr>
        <p:spPr>
          <a:xfrm>
            <a:off x="3340100" y="41402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3" name=""/>
          <p:cNvCxnSpPr/>
          <p:nvPr/>
        </p:nvCxnSpPr>
        <p:spPr>
          <a:xfrm>
            <a:off x="3340100" y="4978400"/>
            <a:ext cx="0" cy="63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4" name=""/>
          <p:cNvCxnSpPr/>
          <p:nvPr/>
        </p:nvCxnSpPr>
        <p:spPr>
          <a:xfrm>
            <a:off x="4432300" y="1066800"/>
            <a:ext cx="0" cy="3975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5" name=""/>
          <p:cNvSpPr/>
          <p:nvPr/>
        </p:nvSpPr>
        <p:spPr>
          <a:xfrm>
            <a:off x="685800" y="508000"/>
            <a:ext cx="965200" cy="558800"/>
          </a:xfrm>
          <a:prstGeom prst="roundRect">
            <a:avLst>
              <a:gd name="adj" fmla="val 22727"/>
            </a:avLst>
          </a:prstGeom>
          <a:gradFill>
            <a:gsLst>
              <a:gs pos="0">
                <a:srgbClr val="C20A50"/>
              </a:gs>
              <a:gs pos="100000">
                <a:srgbClr val="F2CEDC"/>
              </a:gs>
            </a:gsLst>
            <a:lin ang="16200000" scaled="1"/>
          </a:gradFill>
          <a:ln w="25400">
            <a:prstDash val="solid"/>
          </a:ln>
        </p:spPr>
        <p:style>
          <a:lnRef idx="1">
            <a:srgbClr val="D23F7A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b="1">
                <a:solidFill>
                  <a:srgbClr val="FFFFFF"/>
                </a:solidFill>
                <a:latin typeface="Nimbus Sans"/>
              </a:rPr>
              <a:t>Client</a:t>
            </a:r>
          </a:p>
        </p:txBody>
      </p:sp>
      <p:sp>
        <p:nvSpPr>
          <p:cNvPr id="16" name=""/>
          <p:cNvSpPr/>
          <p:nvPr/>
        </p:nvSpPr>
        <p:spPr>
          <a:xfrm>
            <a:off x="1714500" y="508000"/>
            <a:ext cx="1041400" cy="558800"/>
          </a:xfrm>
          <a:prstGeom prst="roundRect">
            <a:avLst>
              <a:gd name="adj" fmla="val 22727"/>
            </a:avLst>
          </a:prstGeom>
          <a:gradFill>
            <a:gsLst>
              <a:gs pos="0">
                <a:srgbClr val="C20A50"/>
              </a:gs>
              <a:gs pos="100000">
                <a:srgbClr val="F2CEDC"/>
              </a:gs>
            </a:gsLst>
            <a:lin ang="16200000" scaled="1"/>
          </a:gradFill>
          <a:ln w="25400">
            <a:prstDash val="solid"/>
          </a:ln>
        </p:spPr>
        <p:style>
          <a:lnRef idx="1">
            <a:srgbClr val="D23F7A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b="1">
                <a:solidFill>
                  <a:srgbClr val="FFFFFF"/>
                </a:solidFill>
                <a:latin typeface="Nimbus Sans"/>
              </a:rPr>
              <a:t>Router</a:t>
            </a:r>
          </a:p>
        </p:txBody>
      </p:sp>
      <p:sp>
        <p:nvSpPr>
          <p:cNvPr id="17" name=""/>
          <p:cNvSpPr/>
          <p:nvPr/>
        </p:nvSpPr>
        <p:spPr>
          <a:xfrm>
            <a:off x="2819400" y="508000"/>
            <a:ext cx="1041400" cy="558800"/>
          </a:xfrm>
          <a:prstGeom prst="roundRect">
            <a:avLst>
              <a:gd name="adj" fmla="val 22727"/>
            </a:avLst>
          </a:prstGeom>
          <a:gradFill>
            <a:gsLst>
              <a:gs pos="0">
                <a:srgbClr val="C20A50"/>
              </a:gs>
              <a:gs pos="100000">
                <a:srgbClr val="F2CEDC"/>
              </a:gs>
            </a:gsLst>
            <a:lin ang="16200000" scaled="1"/>
          </a:gradFill>
          <a:ln w="25400">
            <a:prstDash val="solid"/>
          </a:ln>
        </p:spPr>
        <p:style>
          <a:lnRef idx="1">
            <a:srgbClr val="D23F7A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b="1">
                <a:solidFill>
                  <a:srgbClr val="FFFFFF"/>
                </a:solidFill>
                <a:latin typeface="Nimbus Sans"/>
              </a:rPr>
              <a:t>Router</a:t>
            </a:r>
          </a:p>
        </p:txBody>
      </p:sp>
      <p:sp>
        <p:nvSpPr>
          <p:cNvPr id="18" name=""/>
          <p:cNvSpPr/>
          <p:nvPr/>
        </p:nvSpPr>
        <p:spPr>
          <a:xfrm>
            <a:off x="3924300" y="508000"/>
            <a:ext cx="1016000" cy="558800"/>
          </a:xfrm>
          <a:prstGeom prst="roundRect">
            <a:avLst>
              <a:gd name="adj" fmla="val 22727"/>
            </a:avLst>
          </a:prstGeom>
          <a:gradFill>
            <a:gsLst>
              <a:gs pos="0">
                <a:srgbClr val="C20A50"/>
              </a:gs>
              <a:gs pos="100000">
                <a:srgbClr val="F2CEDC"/>
              </a:gs>
            </a:gsLst>
            <a:lin ang="16200000" scaled="1"/>
          </a:gradFill>
          <a:ln w="25400">
            <a:prstDash val="solid"/>
          </a:ln>
        </p:spPr>
        <p:style>
          <a:lnRef idx="1">
            <a:srgbClr val="D23F7A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b="1">
                <a:solidFill>
                  <a:srgbClr val="FFFFFF"/>
                </a:solidFill>
                <a:latin typeface="Nimbus Sans"/>
              </a:rPr>
              <a:t>Server</a:t>
            </a:r>
          </a:p>
        </p:txBody>
      </p:sp>
      <p:sp>
        <p:nvSpPr>
          <p:cNvPr id="19" name=""/>
          <p:cNvSpPr/>
          <p:nvPr/>
        </p:nvSpPr>
        <p:spPr>
          <a:xfrm>
            <a:off x="2139950" y="1123950"/>
            <a:ext cx="1301750" cy="1054100"/>
          </a:xfrm>
          <a:custGeom>
            <a:pathLst>
              <a:path w="1301750" h="1054100">
                <a:moveTo>
                  <a:pt x="1301750" y="0"/>
                </a:moveTo>
                <a:cubicBezTo>
                  <a:pt x="1265173" y="0"/>
                  <a:pt x="1231900" y="232912"/>
                  <a:pt x="1231900" y="527050"/>
                </a:cubicBezTo>
                <a:cubicBezTo>
                  <a:pt x="1231900" y="821187"/>
                  <a:pt x="1265173" y="1054100"/>
                  <a:pt x="1301750" y="1054100"/>
                </a:cubicBezTo>
                <a:lnTo>
                  <a:pt x="69850" y="1054100"/>
                </a:lnTo>
                <a:cubicBezTo>
                  <a:pt x="33273" y="1054100"/>
                  <a:pt x="0" y="821187"/>
                  <a:pt x="0" y="527050"/>
                </a:cubicBezTo>
                <a:cubicBezTo>
                  <a:pt x="0" y="232912"/>
                  <a:pt x="33273" y="0"/>
                  <a:pt x="69850" y="0"/>
                </a:cubicBezTo>
                <a:lnTo>
                  <a:pt x="1301750" y="0"/>
                </a:lnTo>
                <a:close/>
              </a:path>
            </a:pathLst>
          </a:custGeom>
          <a:gradFill>
            <a:gsLst>
              <a:gs pos="0">
                <a:srgbClr val="C20A50"/>
              </a:gs>
              <a:gs pos="100000">
                <a:srgbClr val="F2CEDC"/>
              </a:gs>
            </a:gsLst>
            <a:lin ang="16200000" scaled="1"/>
          </a:gra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20" name=""/>
          <p:cNvSpPr/>
          <p:nvPr/>
        </p:nvSpPr>
        <p:spPr>
          <a:xfrm>
            <a:off x="3371850" y="1123950"/>
            <a:ext cx="139700" cy="1054100"/>
          </a:xfrm>
          <a:custGeom>
            <a:pathLst>
              <a:path w="139700" h="1054100">
                <a:moveTo>
                  <a:pt x="139700" y="527050"/>
                </a:moveTo>
                <a:cubicBezTo>
                  <a:pt x="139700" y="821187"/>
                  <a:pt x="106426" y="1054100"/>
                  <a:pt x="69850" y="1054100"/>
                </a:cubicBezTo>
                <a:cubicBezTo>
                  <a:pt x="33273" y="1054100"/>
                  <a:pt x="0" y="821187"/>
                  <a:pt x="0" y="527050"/>
                </a:cubicBezTo>
                <a:cubicBezTo>
                  <a:pt x="0" y="232912"/>
                  <a:pt x="33273" y="0"/>
                  <a:pt x="69850" y="0"/>
                </a:cubicBezTo>
                <a:cubicBezTo>
                  <a:pt x="106426" y="0"/>
                  <a:pt x="139700" y="232912"/>
                  <a:pt x="139700" y="527050"/>
                </a:cubicBezTo>
                <a:close/>
              </a:path>
            </a:pathLst>
          </a:custGeom>
          <a:gradFill>
            <a:gsLst>
              <a:gs pos="0">
                <a:srgbClr val="C20A50"/>
              </a:gs>
              <a:gs pos="100000">
                <a:srgbClr val="F2CEDC"/>
              </a:gs>
            </a:gsLst>
            <a:lin ang="5400000" scaled="1"/>
          </a:gra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21" name=""/>
          <p:cNvSpPr/>
          <p:nvPr/>
        </p:nvSpPr>
        <p:spPr>
          <a:xfrm>
            <a:off x="3365500" y="1123950"/>
            <a:ext cx="146050" cy="1054100"/>
          </a:xfrm>
          <a:custGeom>
            <a:pathLst>
              <a:path w="146050" h="1054100">
                <a:moveTo>
                  <a:pt x="76200" y="0"/>
                </a:moveTo>
                <a:cubicBezTo>
                  <a:pt x="114777" y="0"/>
                  <a:pt x="146050" y="235968"/>
                  <a:pt x="146050" y="527050"/>
                </a:cubicBezTo>
                <a:cubicBezTo>
                  <a:pt x="146050" y="818131"/>
                  <a:pt x="114777" y="1054100"/>
                  <a:pt x="76200" y="1054100"/>
                </a:cubicBezTo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2" name=""/>
          <p:cNvSpPr/>
          <p:nvPr/>
        </p:nvSpPr>
        <p:spPr>
          <a:xfrm>
            <a:off x="2139950" y="1123950"/>
            <a:ext cx="1301750" cy="1054100"/>
          </a:xfrm>
          <a:custGeom>
            <a:pathLst>
              <a:path w="1301750" h="1054100">
                <a:moveTo>
                  <a:pt x="1301750" y="0"/>
                </a:moveTo>
                <a:cubicBezTo>
                  <a:pt x="1265173" y="0"/>
                  <a:pt x="1231900" y="232912"/>
                  <a:pt x="1231900" y="527050"/>
                </a:cubicBezTo>
                <a:cubicBezTo>
                  <a:pt x="1231900" y="821187"/>
                  <a:pt x="1265173" y="1054100"/>
                  <a:pt x="1301750" y="1054100"/>
                </a:cubicBezTo>
                <a:lnTo>
                  <a:pt x="69850" y="1054100"/>
                </a:lnTo>
                <a:cubicBezTo>
                  <a:pt x="33273" y="1054100"/>
                  <a:pt x="0" y="821187"/>
                  <a:pt x="0" y="527050"/>
                </a:cubicBezTo>
                <a:cubicBezTo>
                  <a:pt x="0" y="232912"/>
                  <a:pt x="33273" y="0"/>
                  <a:pt x="69850" y="0"/>
                </a:cubicBezTo>
                <a:lnTo>
                  <a:pt x="1301750" y="0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3" name=""/>
          <p:cNvSpPr/>
          <p:nvPr/>
        </p:nvSpPr>
        <p:spPr>
          <a:xfrm>
            <a:off x="2361666" y="14224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24" name=""/>
          <p:cNvCxnSpPr/>
          <p:nvPr/>
        </p:nvCxnSpPr>
        <p:spPr>
          <a:xfrm>
            <a:off x="1174750" y="1663700"/>
            <a:ext cx="3251200" cy="0"/>
          </a:xfrm>
          <a:prstGeom prst="line"/>
          <a:ln w="25400">
            <a:prstDash val="solid"/>
            <a:tailEnd type="triangle" w="lg" len="lg"/>
          </a:ln>
        </p:spPr>
        <p:style>
          <a:lnRef idx="1">
            <a:srgbClr val="C20A50"/>
          </a:lnRef>
          <a:fillRef idx="0"/>
          <a:effectRef idx="0"/>
          <a:fontRef idx="none"/>
        </p:style>
      </p:cxnSp>
      <p:sp>
        <p:nvSpPr>
          <p:cNvPr id="25" name=""/>
          <p:cNvSpPr/>
          <p:nvPr/>
        </p:nvSpPr>
        <p:spPr>
          <a:xfrm>
            <a:off x="2377871" y="17907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26" name=""/>
          <p:cNvCxnSpPr/>
          <p:nvPr/>
        </p:nvCxnSpPr>
        <p:spPr>
          <a:xfrm flipH="1">
            <a:off x="1174750" y="2032000"/>
            <a:ext cx="3251200" cy="0"/>
          </a:xfrm>
          <a:prstGeom prst="line"/>
          <a:ln w="25400">
            <a:prstDash val="solid"/>
            <a:tailEnd type="triangle" w="lg" len="lg"/>
          </a:ln>
        </p:spPr>
        <p:style>
          <a:lnRef idx="1">
            <a:srgbClr val="C20A50"/>
          </a:lnRef>
          <a:fillRef idx="0"/>
          <a:effectRef idx="0"/>
          <a:fontRef idx="none"/>
        </p:style>
      </p:cxnSp>
      <p:sp>
        <p:nvSpPr>
          <p:cNvPr id="27" name=""/>
          <p:cNvSpPr/>
          <p:nvPr/>
        </p:nvSpPr>
        <p:spPr>
          <a:xfrm>
            <a:off x="2139950" y="1123950"/>
            <a:ext cx="1301750" cy="1054100"/>
          </a:xfrm>
          <a:custGeom>
            <a:pathLst>
              <a:path w="1301750" h="1054100">
                <a:moveTo>
                  <a:pt x="1301750" y="0"/>
                </a:moveTo>
                <a:cubicBezTo>
                  <a:pt x="1265173" y="0"/>
                  <a:pt x="1231900" y="232912"/>
                  <a:pt x="1231900" y="527050"/>
                </a:cubicBezTo>
                <a:cubicBezTo>
                  <a:pt x="1231900" y="821187"/>
                  <a:pt x="1265173" y="1054100"/>
                  <a:pt x="1301750" y="1054100"/>
                </a:cubicBezTo>
                <a:lnTo>
                  <a:pt x="69850" y="1054100"/>
                </a:lnTo>
                <a:cubicBezTo>
                  <a:pt x="33273" y="1054100"/>
                  <a:pt x="0" y="821187"/>
                  <a:pt x="0" y="527050"/>
                </a:cubicBezTo>
                <a:cubicBezTo>
                  <a:pt x="0" y="232912"/>
                  <a:pt x="33273" y="0"/>
                  <a:pt x="69850" y="0"/>
                </a:cubicBezTo>
                <a:lnTo>
                  <a:pt x="1301750" y="0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8" name=""/>
          <p:cNvSpPr/>
          <p:nvPr/>
        </p:nvSpPr>
        <p:spPr>
          <a:xfrm>
            <a:off x="2441905" y="1168400"/>
            <a:ext cx="69148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b="1">
                <a:solidFill>
                  <a:srgbClr val="C20A50"/>
                </a:solidFill>
                <a:latin typeface="Nimbus Sans"/>
              </a:rPr>
              <a:t>Tunnel</a:t>
            </a:r>
          </a:p>
        </p:txBody>
      </p:sp>
      <p:sp>
        <p:nvSpPr>
          <p:cNvPr id="29" name=""/>
          <p:cNvSpPr/>
          <p:nvPr/>
        </p:nvSpPr>
        <p:spPr>
          <a:xfrm>
            <a:off x="2139950" y="2241550"/>
            <a:ext cx="1301750" cy="1054100"/>
          </a:xfrm>
          <a:custGeom>
            <a:pathLst>
              <a:path w="1301750" h="1054100">
                <a:moveTo>
                  <a:pt x="1301750" y="0"/>
                </a:moveTo>
                <a:cubicBezTo>
                  <a:pt x="1265173" y="0"/>
                  <a:pt x="1231900" y="232912"/>
                  <a:pt x="1231900" y="527050"/>
                </a:cubicBezTo>
                <a:cubicBezTo>
                  <a:pt x="1231900" y="821187"/>
                  <a:pt x="1265173" y="1054100"/>
                  <a:pt x="1301750" y="1054100"/>
                </a:cubicBezTo>
                <a:lnTo>
                  <a:pt x="69850" y="1054100"/>
                </a:lnTo>
                <a:cubicBezTo>
                  <a:pt x="33273" y="1054100"/>
                  <a:pt x="0" y="821187"/>
                  <a:pt x="0" y="527050"/>
                </a:cubicBezTo>
                <a:cubicBezTo>
                  <a:pt x="0" y="232912"/>
                  <a:pt x="33273" y="0"/>
                  <a:pt x="69850" y="0"/>
                </a:cubicBezTo>
                <a:lnTo>
                  <a:pt x="1301750" y="0"/>
                </a:lnTo>
                <a:close/>
              </a:path>
            </a:pathLst>
          </a:custGeom>
          <a:gradFill>
            <a:gsLst>
              <a:gs pos="0">
                <a:srgbClr val="C20A50"/>
              </a:gs>
              <a:gs pos="100000">
                <a:srgbClr val="F2CEDC"/>
              </a:gs>
            </a:gsLst>
            <a:lin ang="16200000" scaled="1"/>
          </a:gra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0" name=""/>
          <p:cNvSpPr/>
          <p:nvPr/>
        </p:nvSpPr>
        <p:spPr>
          <a:xfrm>
            <a:off x="3371850" y="2241550"/>
            <a:ext cx="139700" cy="1054100"/>
          </a:xfrm>
          <a:custGeom>
            <a:pathLst>
              <a:path w="139700" h="1054100">
                <a:moveTo>
                  <a:pt x="139700" y="527050"/>
                </a:moveTo>
                <a:cubicBezTo>
                  <a:pt x="139700" y="821187"/>
                  <a:pt x="106426" y="1054100"/>
                  <a:pt x="69850" y="1054100"/>
                </a:cubicBezTo>
                <a:cubicBezTo>
                  <a:pt x="33273" y="1054100"/>
                  <a:pt x="0" y="821187"/>
                  <a:pt x="0" y="527050"/>
                </a:cubicBezTo>
                <a:cubicBezTo>
                  <a:pt x="0" y="232912"/>
                  <a:pt x="33273" y="0"/>
                  <a:pt x="69850" y="0"/>
                </a:cubicBezTo>
                <a:cubicBezTo>
                  <a:pt x="106426" y="0"/>
                  <a:pt x="139700" y="232912"/>
                  <a:pt x="139700" y="527050"/>
                </a:cubicBezTo>
                <a:close/>
              </a:path>
            </a:pathLst>
          </a:custGeom>
          <a:gradFill>
            <a:gsLst>
              <a:gs pos="0">
                <a:srgbClr val="C20A50"/>
              </a:gs>
              <a:gs pos="100000">
                <a:srgbClr val="F2CEDC"/>
              </a:gs>
            </a:gsLst>
            <a:lin ang="5400000" scaled="1"/>
          </a:gra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1" name=""/>
          <p:cNvSpPr/>
          <p:nvPr/>
        </p:nvSpPr>
        <p:spPr>
          <a:xfrm>
            <a:off x="3365500" y="2241550"/>
            <a:ext cx="146050" cy="1054100"/>
          </a:xfrm>
          <a:custGeom>
            <a:pathLst>
              <a:path w="146050" h="1054100">
                <a:moveTo>
                  <a:pt x="76200" y="0"/>
                </a:moveTo>
                <a:cubicBezTo>
                  <a:pt x="114777" y="0"/>
                  <a:pt x="146050" y="235968"/>
                  <a:pt x="146050" y="527050"/>
                </a:cubicBezTo>
                <a:cubicBezTo>
                  <a:pt x="146050" y="818131"/>
                  <a:pt x="114777" y="1054100"/>
                  <a:pt x="76200" y="1054100"/>
                </a:cubicBezTo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2" name=""/>
          <p:cNvSpPr/>
          <p:nvPr/>
        </p:nvSpPr>
        <p:spPr>
          <a:xfrm>
            <a:off x="2361666" y="25400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33" name=""/>
          <p:cNvCxnSpPr/>
          <p:nvPr/>
        </p:nvCxnSpPr>
        <p:spPr>
          <a:xfrm>
            <a:off x="1174750" y="2781300"/>
            <a:ext cx="3251200" cy="0"/>
          </a:xfrm>
          <a:prstGeom prst="line"/>
          <a:ln w="25400">
            <a:prstDash val="solid"/>
            <a:tailEnd type="triangle" w="lg" len="lg"/>
          </a:ln>
        </p:spPr>
        <p:style>
          <a:lnRef idx="1">
            <a:srgbClr val="C20A50"/>
          </a:lnRef>
          <a:fillRef idx="0"/>
          <a:effectRef idx="0"/>
          <a:fontRef idx="none"/>
        </p:style>
      </p:cxnSp>
      <p:sp>
        <p:nvSpPr>
          <p:cNvPr id="34" name=""/>
          <p:cNvSpPr/>
          <p:nvPr/>
        </p:nvSpPr>
        <p:spPr>
          <a:xfrm>
            <a:off x="2377871" y="29083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35" name=""/>
          <p:cNvCxnSpPr/>
          <p:nvPr/>
        </p:nvCxnSpPr>
        <p:spPr>
          <a:xfrm flipH="1">
            <a:off x="1174750" y="3149600"/>
            <a:ext cx="3251200" cy="0"/>
          </a:xfrm>
          <a:prstGeom prst="line"/>
          <a:ln w="25400">
            <a:prstDash val="solid"/>
            <a:tailEnd type="triangle" w="lg" len="lg"/>
          </a:ln>
        </p:spPr>
        <p:style>
          <a:lnRef idx="1">
            <a:srgbClr val="C20A50"/>
          </a:lnRef>
          <a:fillRef idx="0"/>
          <a:effectRef idx="0"/>
          <a:fontRef idx="none"/>
        </p:style>
      </p:cxnSp>
      <p:sp>
        <p:nvSpPr>
          <p:cNvPr id="36" name=""/>
          <p:cNvSpPr/>
          <p:nvPr/>
        </p:nvSpPr>
        <p:spPr>
          <a:xfrm>
            <a:off x="2139950" y="2241550"/>
            <a:ext cx="1301750" cy="1054100"/>
          </a:xfrm>
          <a:custGeom>
            <a:pathLst>
              <a:path w="1301750" h="1054100">
                <a:moveTo>
                  <a:pt x="1301750" y="0"/>
                </a:moveTo>
                <a:cubicBezTo>
                  <a:pt x="1265173" y="0"/>
                  <a:pt x="1231900" y="232912"/>
                  <a:pt x="1231900" y="527050"/>
                </a:cubicBezTo>
                <a:cubicBezTo>
                  <a:pt x="1231900" y="821187"/>
                  <a:pt x="1265173" y="1054100"/>
                  <a:pt x="1301750" y="1054100"/>
                </a:cubicBezTo>
                <a:lnTo>
                  <a:pt x="69850" y="1054100"/>
                </a:lnTo>
                <a:cubicBezTo>
                  <a:pt x="33273" y="1054100"/>
                  <a:pt x="0" y="821187"/>
                  <a:pt x="0" y="527050"/>
                </a:cubicBezTo>
                <a:cubicBezTo>
                  <a:pt x="0" y="232912"/>
                  <a:pt x="33273" y="0"/>
                  <a:pt x="69850" y="0"/>
                </a:cubicBezTo>
                <a:lnTo>
                  <a:pt x="1301750" y="0"/>
                </a:lnTo>
                <a:close/>
              </a:path>
            </a:pathLst>
          </a:custGeom>
          <a:gradFill>
            <a:gsLst>
              <a:gs pos="0">
                <a:srgbClr val="C20A50">
                  <a:alpha val="49803"/>
                </a:srgbClr>
              </a:gs>
              <a:gs pos="100000">
                <a:srgbClr val="F2CEDC">
                  <a:alpha val="49803"/>
                </a:srgbClr>
              </a:gs>
            </a:gsLst>
            <a:lin ang="16200000" scaled="1"/>
          </a:gra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7" name=""/>
          <p:cNvSpPr/>
          <p:nvPr/>
        </p:nvSpPr>
        <p:spPr>
          <a:xfrm>
            <a:off x="2139950" y="2241550"/>
            <a:ext cx="1301750" cy="1054100"/>
          </a:xfrm>
          <a:custGeom>
            <a:pathLst>
              <a:path w="1301750" h="1054100">
                <a:moveTo>
                  <a:pt x="1301750" y="0"/>
                </a:moveTo>
                <a:cubicBezTo>
                  <a:pt x="1265173" y="0"/>
                  <a:pt x="1231900" y="232912"/>
                  <a:pt x="1231900" y="527050"/>
                </a:cubicBezTo>
                <a:cubicBezTo>
                  <a:pt x="1231900" y="821187"/>
                  <a:pt x="1265173" y="1054100"/>
                  <a:pt x="1301750" y="1054100"/>
                </a:cubicBezTo>
                <a:lnTo>
                  <a:pt x="69850" y="1054100"/>
                </a:lnTo>
                <a:cubicBezTo>
                  <a:pt x="33273" y="1054100"/>
                  <a:pt x="0" y="821187"/>
                  <a:pt x="0" y="527050"/>
                </a:cubicBezTo>
                <a:cubicBezTo>
                  <a:pt x="0" y="232912"/>
                  <a:pt x="33273" y="0"/>
                  <a:pt x="69850" y="0"/>
                </a:cubicBezTo>
                <a:lnTo>
                  <a:pt x="1301750" y="0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8" name=""/>
          <p:cNvSpPr/>
          <p:nvPr/>
        </p:nvSpPr>
        <p:spPr>
          <a:xfrm>
            <a:off x="2441905" y="2286000"/>
            <a:ext cx="69148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b="1">
                <a:solidFill>
                  <a:srgbClr val="C20A50"/>
                </a:solidFill>
                <a:latin typeface="Nimbus Sans"/>
              </a:rPr>
              <a:t>Tunnel</a:t>
            </a:r>
          </a:p>
        </p:txBody>
      </p:sp>
      <p:sp>
        <p:nvSpPr>
          <p:cNvPr id="39" name=""/>
          <p:cNvSpPr/>
          <p:nvPr/>
        </p:nvSpPr>
        <p:spPr>
          <a:xfrm>
            <a:off x="2139950" y="3359150"/>
            <a:ext cx="1301750" cy="774700"/>
          </a:xfrm>
          <a:custGeom>
            <a:pathLst>
              <a:path w="1301750" h="774700">
                <a:moveTo>
                  <a:pt x="1301750" y="0"/>
                </a:moveTo>
                <a:cubicBezTo>
                  <a:pt x="1264904" y="0"/>
                  <a:pt x="1231900" y="170524"/>
                  <a:pt x="1231900" y="387350"/>
                </a:cubicBezTo>
                <a:cubicBezTo>
                  <a:pt x="1231900" y="604175"/>
                  <a:pt x="1264904" y="774700"/>
                  <a:pt x="1301750" y="774700"/>
                </a:cubicBezTo>
                <a:lnTo>
                  <a:pt x="69850" y="774700"/>
                </a:lnTo>
                <a:cubicBezTo>
                  <a:pt x="33004" y="774700"/>
                  <a:pt x="0" y="604175"/>
                  <a:pt x="0" y="387350"/>
                </a:cubicBezTo>
                <a:cubicBezTo>
                  <a:pt x="0" y="170524"/>
                  <a:pt x="33004" y="0"/>
                  <a:pt x="69850" y="0"/>
                </a:cubicBezTo>
                <a:lnTo>
                  <a:pt x="1301750" y="0"/>
                </a:lnTo>
                <a:close/>
              </a:path>
            </a:pathLst>
          </a:custGeom>
          <a:gradFill>
            <a:gsLst>
              <a:gs pos="0">
                <a:srgbClr val="C20A50"/>
              </a:gs>
              <a:gs pos="100000">
                <a:srgbClr val="F2CEDC"/>
              </a:gs>
            </a:gsLst>
            <a:lin ang="16200000" scaled="1"/>
          </a:gra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40" name=""/>
          <p:cNvSpPr/>
          <p:nvPr/>
        </p:nvSpPr>
        <p:spPr>
          <a:xfrm>
            <a:off x="3371850" y="3359150"/>
            <a:ext cx="139700" cy="774700"/>
          </a:xfrm>
          <a:custGeom>
            <a:pathLst>
              <a:path w="139700" h="774700">
                <a:moveTo>
                  <a:pt x="139700" y="387350"/>
                </a:moveTo>
                <a:cubicBezTo>
                  <a:pt x="139700" y="604175"/>
                  <a:pt x="106695" y="774700"/>
                  <a:pt x="69850" y="774700"/>
                </a:cubicBezTo>
                <a:cubicBezTo>
                  <a:pt x="33004" y="774700"/>
                  <a:pt x="0" y="604175"/>
                  <a:pt x="0" y="387350"/>
                </a:cubicBezTo>
                <a:cubicBezTo>
                  <a:pt x="0" y="170524"/>
                  <a:pt x="33004" y="0"/>
                  <a:pt x="69850" y="0"/>
                </a:cubicBezTo>
                <a:cubicBezTo>
                  <a:pt x="106695" y="0"/>
                  <a:pt x="139700" y="170524"/>
                  <a:pt x="139700" y="387350"/>
                </a:cubicBezTo>
                <a:close/>
              </a:path>
            </a:pathLst>
          </a:custGeom>
          <a:gradFill>
            <a:gsLst>
              <a:gs pos="0">
                <a:srgbClr val="C20A50"/>
              </a:gs>
              <a:gs pos="100000">
                <a:srgbClr val="F2CEDC"/>
              </a:gs>
            </a:gsLst>
            <a:lin ang="5400000" scaled="1"/>
          </a:gra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41" name=""/>
          <p:cNvSpPr/>
          <p:nvPr/>
        </p:nvSpPr>
        <p:spPr>
          <a:xfrm>
            <a:off x="3365500" y="3359150"/>
            <a:ext cx="146050" cy="774700"/>
          </a:xfrm>
          <a:custGeom>
            <a:pathLst>
              <a:path w="146050" h="774700">
                <a:moveTo>
                  <a:pt x="76200" y="0"/>
                </a:moveTo>
                <a:cubicBezTo>
                  <a:pt x="114777" y="0"/>
                  <a:pt x="146050" y="173422"/>
                  <a:pt x="146050" y="387350"/>
                </a:cubicBezTo>
                <a:cubicBezTo>
                  <a:pt x="146050" y="601277"/>
                  <a:pt x="114777" y="774700"/>
                  <a:pt x="76200" y="774700"/>
                </a:cubicBezTo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2" name=""/>
          <p:cNvSpPr/>
          <p:nvPr/>
        </p:nvSpPr>
        <p:spPr>
          <a:xfrm>
            <a:off x="2361666" y="33782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43" name=""/>
          <p:cNvCxnSpPr/>
          <p:nvPr/>
        </p:nvCxnSpPr>
        <p:spPr>
          <a:xfrm>
            <a:off x="1174750" y="3619500"/>
            <a:ext cx="3251200" cy="0"/>
          </a:xfrm>
          <a:prstGeom prst="line"/>
          <a:ln w="25400">
            <a:prstDash val="solid"/>
            <a:tailEnd type="triangle" w="lg" len="lg"/>
          </a:ln>
        </p:spPr>
        <p:style>
          <a:lnRef idx="1">
            <a:srgbClr val="C20A50"/>
          </a:lnRef>
          <a:fillRef idx="0"/>
          <a:effectRef idx="0"/>
          <a:fontRef idx="none"/>
        </p:style>
      </p:cxnSp>
      <p:sp>
        <p:nvSpPr>
          <p:cNvPr id="44" name=""/>
          <p:cNvSpPr/>
          <p:nvPr/>
        </p:nvSpPr>
        <p:spPr>
          <a:xfrm>
            <a:off x="2377871" y="37465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45" name=""/>
          <p:cNvCxnSpPr/>
          <p:nvPr/>
        </p:nvCxnSpPr>
        <p:spPr>
          <a:xfrm flipH="1">
            <a:off x="1174750" y="3987800"/>
            <a:ext cx="3251200" cy="0"/>
          </a:xfrm>
          <a:prstGeom prst="line"/>
          <a:ln w="25400">
            <a:prstDash val="solid"/>
            <a:tailEnd type="triangle" w="lg" len="lg"/>
          </a:ln>
        </p:spPr>
        <p:style>
          <a:lnRef idx="1">
            <a:srgbClr val="C20A50"/>
          </a:lnRef>
          <a:fillRef idx="0"/>
          <a:effectRef idx="0"/>
          <a:fontRef idx="none"/>
        </p:style>
      </p:cxnSp>
      <p:sp>
        <p:nvSpPr>
          <p:cNvPr id="46" name=""/>
          <p:cNvSpPr/>
          <p:nvPr/>
        </p:nvSpPr>
        <p:spPr>
          <a:xfrm>
            <a:off x="2139950" y="3359150"/>
            <a:ext cx="1301750" cy="774700"/>
          </a:xfrm>
          <a:custGeom>
            <a:pathLst>
              <a:path w="1301750" h="774700">
                <a:moveTo>
                  <a:pt x="1301750" y="0"/>
                </a:moveTo>
                <a:cubicBezTo>
                  <a:pt x="1264904" y="0"/>
                  <a:pt x="1231900" y="170524"/>
                  <a:pt x="1231900" y="387350"/>
                </a:cubicBezTo>
                <a:cubicBezTo>
                  <a:pt x="1231900" y="604175"/>
                  <a:pt x="1264904" y="774700"/>
                  <a:pt x="1301750" y="774700"/>
                </a:cubicBezTo>
                <a:lnTo>
                  <a:pt x="69850" y="774700"/>
                </a:lnTo>
                <a:cubicBezTo>
                  <a:pt x="33004" y="774700"/>
                  <a:pt x="0" y="604175"/>
                  <a:pt x="0" y="387350"/>
                </a:cubicBezTo>
                <a:cubicBezTo>
                  <a:pt x="0" y="170524"/>
                  <a:pt x="33004" y="0"/>
                  <a:pt x="69850" y="0"/>
                </a:cubicBezTo>
                <a:lnTo>
                  <a:pt x="1301750" y="0"/>
                </a:lnTo>
                <a:close/>
              </a:path>
            </a:pathLst>
          </a:custGeom>
          <a:gradFill>
            <a:gsLst>
              <a:gs pos="0">
                <a:srgbClr val="C20A50"/>
              </a:gs>
              <a:gs pos="100000">
                <a:srgbClr val="F2CEDC"/>
              </a:gs>
            </a:gsLst>
            <a:lin ang="16200000" scaled="1"/>
          </a:gra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47" name=""/>
          <p:cNvSpPr/>
          <p:nvPr/>
        </p:nvSpPr>
        <p:spPr>
          <a:xfrm>
            <a:off x="2139950" y="3359150"/>
            <a:ext cx="1301750" cy="774700"/>
          </a:xfrm>
          <a:custGeom>
            <a:pathLst>
              <a:path w="1301750" h="774700">
                <a:moveTo>
                  <a:pt x="1301750" y="0"/>
                </a:moveTo>
                <a:cubicBezTo>
                  <a:pt x="1264904" y="0"/>
                  <a:pt x="1231900" y="170524"/>
                  <a:pt x="1231900" y="387350"/>
                </a:cubicBezTo>
                <a:cubicBezTo>
                  <a:pt x="1231900" y="604175"/>
                  <a:pt x="1264904" y="774700"/>
                  <a:pt x="1301750" y="774700"/>
                </a:cubicBezTo>
                <a:lnTo>
                  <a:pt x="69850" y="774700"/>
                </a:lnTo>
                <a:cubicBezTo>
                  <a:pt x="33004" y="774700"/>
                  <a:pt x="0" y="604175"/>
                  <a:pt x="0" y="387350"/>
                </a:cubicBezTo>
                <a:cubicBezTo>
                  <a:pt x="0" y="170524"/>
                  <a:pt x="33004" y="0"/>
                  <a:pt x="69850" y="0"/>
                </a:cubicBezTo>
                <a:lnTo>
                  <a:pt x="1301750" y="0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8" name=""/>
          <p:cNvSpPr/>
          <p:nvPr/>
        </p:nvSpPr>
        <p:spPr>
          <a:xfrm>
            <a:off x="2441905" y="3403600"/>
            <a:ext cx="69148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b="1">
                <a:solidFill>
                  <a:srgbClr val="C20A50"/>
                </a:solidFill>
                <a:latin typeface="Nimbus Sans"/>
              </a:rPr>
              <a:t>Tunnel</a:t>
            </a:r>
          </a:p>
        </p:txBody>
      </p:sp>
      <p:sp>
        <p:nvSpPr>
          <p:cNvPr id="49" name=""/>
          <p:cNvSpPr/>
          <p:nvPr/>
        </p:nvSpPr>
        <p:spPr>
          <a:xfrm>
            <a:off x="2076450" y="4197350"/>
            <a:ext cx="1428750" cy="774700"/>
          </a:xfrm>
          <a:custGeom>
            <a:pathLst>
              <a:path w="1428750" h="774700">
                <a:moveTo>
                  <a:pt x="1428750" y="0"/>
                </a:moveTo>
                <a:cubicBezTo>
                  <a:pt x="1356080" y="0"/>
                  <a:pt x="1295400" y="171008"/>
                  <a:pt x="1295400" y="387350"/>
                </a:cubicBezTo>
                <a:cubicBezTo>
                  <a:pt x="1295400" y="603691"/>
                  <a:pt x="1356080" y="774700"/>
                  <a:pt x="1428750" y="774700"/>
                </a:cubicBezTo>
                <a:lnTo>
                  <a:pt x="133350" y="774700"/>
                </a:lnTo>
                <a:cubicBezTo>
                  <a:pt x="60680" y="774700"/>
                  <a:pt x="0" y="603691"/>
                  <a:pt x="0" y="387350"/>
                </a:cubicBezTo>
                <a:cubicBezTo>
                  <a:pt x="0" y="171008"/>
                  <a:pt x="60680" y="0"/>
                  <a:pt x="133350" y="0"/>
                </a:cubicBezTo>
                <a:lnTo>
                  <a:pt x="1428750" y="0"/>
                </a:lnTo>
                <a:close/>
              </a:path>
            </a:pathLst>
          </a:custGeom>
          <a:gradFill>
            <a:gsLst>
              <a:gs pos="0">
                <a:srgbClr val="C20A50"/>
              </a:gs>
              <a:gs pos="100000">
                <a:srgbClr val="F2CEDC"/>
              </a:gs>
            </a:gsLst>
            <a:lin ang="16200000" scaled="1"/>
          </a:gra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50" name=""/>
          <p:cNvSpPr/>
          <p:nvPr/>
        </p:nvSpPr>
        <p:spPr>
          <a:xfrm>
            <a:off x="3371850" y="4197350"/>
            <a:ext cx="266700" cy="774700"/>
          </a:xfrm>
          <a:custGeom>
            <a:pathLst>
              <a:path w="266700" h="774700">
                <a:moveTo>
                  <a:pt x="266700" y="387350"/>
                </a:moveTo>
                <a:cubicBezTo>
                  <a:pt x="266700" y="603691"/>
                  <a:pt x="206019" y="774700"/>
                  <a:pt x="133350" y="774700"/>
                </a:cubicBezTo>
                <a:cubicBezTo>
                  <a:pt x="60680" y="774700"/>
                  <a:pt x="0" y="603691"/>
                  <a:pt x="0" y="387350"/>
                </a:cubicBezTo>
                <a:cubicBezTo>
                  <a:pt x="0" y="171008"/>
                  <a:pt x="60680" y="0"/>
                  <a:pt x="133350" y="0"/>
                </a:cubicBezTo>
                <a:cubicBezTo>
                  <a:pt x="206019" y="0"/>
                  <a:pt x="266700" y="171008"/>
                  <a:pt x="266700" y="387350"/>
                </a:cubicBezTo>
                <a:close/>
              </a:path>
            </a:pathLst>
          </a:custGeom>
          <a:gradFill>
            <a:gsLst>
              <a:gs pos="0">
                <a:srgbClr val="C20A50"/>
              </a:gs>
              <a:gs pos="100000">
                <a:srgbClr val="F2CEDC"/>
              </a:gs>
            </a:gsLst>
            <a:lin ang="5400000" scaled="1"/>
          </a:gra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51" name=""/>
          <p:cNvSpPr/>
          <p:nvPr/>
        </p:nvSpPr>
        <p:spPr>
          <a:xfrm>
            <a:off x="3365500" y="4197350"/>
            <a:ext cx="273050" cy="774700"/>
          </a:xfrm>
          <a:custGeom>
            <a:pathLst>
              <a:path w="273050" h="774700">
                <a:moveTo>
                  <a:pt x="139700" y="0"/>
                </a:moveTo>
                <a:cubicBezTo>
                  <a:pt x="213347" y="0"/>
                  <a:pt x="273050" y="173422"/>
                  <a:pt x="273050" y="387350"/>
                </a:cubicBezTo>
                <a:cubicBezTo>
                  <a:pt x="273050" y="601277"/>
                  <a:pt x="213347" y="774700"/>
                  <a:pt x="139700" y="774700"/>
                </a:cubicBezTo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2" name=""/>
          <p:cNvSpPr/>
          <p:nvPr/>
        </p:nvSpPr>
        <p:spPr>
          <a:xfrm>
            <a:off x="1187450" y="42164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53" name=""/>
          <p:cNvCxnSpPr/>
          <p:nvPr/>
        </p:nvCxnSpPr>
        <p:spPr>
          <a:xfrm>
            <a:off x="1174750" y="4457700"/>
            <a:ext cx="3251200" cy="0"/>
          </a:xfrm>
          <a:prstGeom prst="line"/>
          <a:ln w="25400">
            <a:prstDash val="solid"/>
            <a:tailEnd type="triangle" w="lg" len="lg"/>
          </a:ln>
        </p:spPr>
        <p:style>
          <a:lnRef idx="1">
            <a:srgbClr val="C20A50"/>
          </a:lnRef>
          <a:fillRef idx="0"/>
          <a:effectRef idx="0"/>
          <a:fontRef idx="none"/>
        </p:style>
      </p:cxnSp>
      <p:sp>
        <p:nvSpPr>
          <p:cNvPr id="54" name=""/>
          <p:cNvSpPr/>
          <p:nvPr/>
        </p:nvSpPr>
        <p:spPr>
          <a:xfrm>
            <a:off x="3473043" y="45847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55" name=""/>
          <p:cNvCxnSpPr/>
          <p:nvPr/>
        </p:nvCxnSpPr>
        <p:spPr>
          <a:xfrm flipH="1">
            <a:off x="1174750" y="4826000"/>
            <a:ext cx="3251200" cy="0"/>
          </a:xfrm>
          <a:prstGeom prst="line"/>
          <a:ln w="25400">
            <a:prstDash val="solid"/>
            <a:tailEnd type="triangle" w="lg" len="lg"/>
          </a:ln>
        </p:spPr>
        <p:style>
          <a:lnRef idx="1">
            <a:srgbClr val="C20A50"/>
          </a:lnRef>
          <a:fillRef idx="0"/>
          <a:effectRef idx="0"/>
          <a:fontRef idx="none"/>
        </p:style>
      </p:cxnSp>
      <p:sp>
        <p:nvSpPr>
          <p:cNvPr id="56" name=""/>
          <p:cNvSpPr/>
          <p:nvPr/>
        </p:nvSpPr>
        <p:spPr>
          <a:xfrm>
            <a:off x="2076450" y="4197350"/>
            <a:ext cx="1428750" cy="774700"/>
          </a:xfrm>
          <a:custGeom>
            <a:pathLst>
              <a:path w="1428750" h="774700">
                <a:moveTo>
                  <a:pt x="1428750" y="0"/>
                </a:moveTo>
                <a:cubicBezTo>
                  <a:pt x="1356080" y="0"/>
                  <a:pt x="1295400" y="171008"/>
                  <a:pt x="1295400" y="387350"/>
                </a:cubicBezTo>
                <a:cubicBezTo>
                  <a:pt x="1295400" y="603691"/>
                  <a:pt x="1356080" y="774700"/>
                  <a:pt x="1428750" y="774700"/>
                </a:cubicBezTo>
                <a:lnTo>
                  <a:pt x="133350" y="774700"/>
                </a:lnTo>
                <a:cubicBezTo>
                  <a:pt x="60680" y="774700"/>
                  <a:pt x="0" y="603691"/>
                  <a:pt x="0" y="387350"/>
                </a:cubicBezTo>
                <a:cubicBezTo>
                  <a:pt x="0" y="171008"/>
                  <a:pt x="60680" y="0"/>
                  <a:pt x="133350" y="0"/>
                </a:cubicBezTo>
                <a:lnTo>
                  <a:pt x="1428750" y="0"/>
                </a:lnTo>
                <a:close/>
              </a:path>
            </a:pathLst>
          </a:custGeom>
          <a:gradFill>
            <a:gsLst>
              <a:gs pos="0">
                <a:srgbClr val="C20A50"/>
              </a:gs>
              <a:gs pos="100000">
                <a:srgbClr val="F2CEDC"/>
              </a:gs>
            </a:gsLst>
            <a:lin ang="16200000" scaled="1"/>
          </a:gra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57" name=""/>
          <p:cNvSpPr/>
          <p:nvPr/>
        </p:nvSpPr>
        <p:spPr>
          <a:xfrm>
            <a:off x="2076450" y="4197350"/>
            <a:ext cx="1428750" cy="774700"/>
          </a:xfrm>
          <a:custGeom>
            <a:pathLst>
              <a:path w="1428750" h="774700">
                <a:moveTo>
                  <a:pt x="1428750" y="0"/>
                </a:moveTo>
                <a:cubicBezTo>
                  <a:pt x="1356080" y="0"/>
                  <a:pt x="1295400" y="171008"/>
                  <a:pt x="1295400" y="387350"/>
                </a:cubicBezTo>
                <a:cubicBezTo>
                  <a:pt x="1295400" y="603691"/>
                  <a:pt x="1356080" y="774700"/>
                  <a:pt x="1428750" y="774700"/>
                </a:cubicBezTo>
                <a:lnTo>
                  <a:pt x="133350" y="774700"/>
                </a:lnTo>
                <a:cubicBezTo>
                  <a:pt x="60680" y="774700"/>
                  <a:pt x="0" y="603691"/>
                  <a:pt x="0" y="387350"/>
                </a:cubicBezTo>
                <a:cubicBezTo>
                  <a:pt x="0" y="171008"/>
                  <a:pt x="60680" y="0"/>
                  <a:pt x="133350" y="0"/>
                </a:cubicBezTo>
                <a:lnTo>
                  <a:pt x="1428750" y="0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8" name=""/>
          <p:cNvSpPr/>
          <p:nvPr/>
        </p:nvSpPr>
        <p:spPr>
          <a:xfrm>
            <a:off x="2441905" y="4241800"/>
            <a:ext cx="69148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b="1">
                <a:solidFill>
                  <a:srgbClr val="C20A50"/>
                </a:solidFill>
                <a:latin typeface="Nimbus Sans"/>
              </a:rPr>
              <a:t>Tunnel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